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203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5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3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837" y="77"/>
      </p:cViewPr>
      <p:guideLst>
        <p:guide orient="horz" pos="334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38104"/>
            <a:ext cx="6425724" cy="3697464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78156"/>
            <a:ext cx="5669756" cy="256413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75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96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5437"/>
            <a:ext cx="1630055" cy="900027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5437"/>
            <a:ext cx="4795669" cy="900027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07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14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47722"/>
            <a:ext cx="6520220" cy="441778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07296"/>
            <a:ext cx="6520220" cy="232320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41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27183"/>
            <a:ext cx="3212862" cy="673853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27183"/>
            <a:ext cx="3212862" cy="673853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11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5439"/>
            <a:ext cx="6520220" cy="205278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03468"/>
            <a:ext cx="3198096" cy="127591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79387"/>
            <a:ext cx="3198096" cy="570599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03468"/>
            <a:ext cx="3213847" cy="127591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79387"/>
            <a:ext cx="3213847" cy="570599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44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97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08025"/>
            <a:ext cx="2438192" cy="247808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29140"/>
            <a:ext cx="3827085" cy="754735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86112"/>
            <a:ext cx="2438192" cy="590266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11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08025"/>
            <a:ext cx="2438192" cy="247808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29140"/>
            <a:ext cx="3827085" cy="754735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86112"/>
            <a:ext cx="2438192" cy="590266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24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5439"/>
            <a:ext cx="6520220" cy="205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27183"/>
            <a:ext cx="6520220" cy="6738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43516"/>
            <a:ext cx="1700927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2971B-E332-46C6-AFB6-10F8ACC2BFF0}" type="datetimeFigureOut">
              <a:rPr lang="cs-CZ" smtClean="0"/>
              <a:t>06.01.2023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843516"/>
            <a:ext cx="2551390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843516"/>
            <a:ext cx="1700927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A6DB8-A1F8-4F9A-9B16-F5A3D56B8B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10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07A8412-7566-407D-BB22-21D73A0EE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770" y="1345670"/>
            <a:ext cx="7222602" cy="1132418"/>
          </a:xfrm>
        </p:spPr>
        <p:txBody>
          <a:bodyPr>
            <a:normAutofit/>
          </a:bodyPr>
          <a:lstStyle/>
          <a:p>
            <a:r>
              <a:rPr lang="cs-CZ" sz="6600" b="1" u="sng" dirty="0">
                <a:solidFill>
                  <a:srgbClr val="8C3FC5"/>
                </a:solidFill>
                <a:latin typeface="Comic Sans MS" panose="030F0702030302020204" pitchFamily="66" charset="0"/>
              </a:rPr>
              <a:t>RYBÁŘSKÝ PLES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A449B64E-41C9-4677-B84D-B70E13C92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235" y="5023025"/>
            <a:ext cx="7222602" cy="2564131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Comic Sans MS" panose="030F0702030302020204" pitchFamily="66" charset="0"/>
              </a:rPr>
              <a:t>Pojeďte s námi autobusem                             </a:t>
            </a:r>
            <a:r>
              <a:rPr lang="cs-CZ" sz="2400" b="1" dirty="0">
                <a:solidFill>
                  <a:srgbClr val="8C3FC5"/>
                </a:solidFill>
                <a:latin typeface="Comic Sans MS" panose="030F0702030302020204" pitchFamily="66" charset="0"/>
              </a:rPr>
              <a:t>v sobotu </a:t>
            </a:r>
            <a:r>
              <a:rPr lang="cs-CZ" sz="2400" b="1" dirty="0" smtClean="0">
                <a:solidFill>
                  <a:srgbClr val="8C3FC5"/>
                </a:solidFill>
                <a:latin typeface="Comic Sans MS" panose="030F0702030302020204" pitchFamily="66" charset="0"/>
              </a:rPr>
              <a:t>28.ledna 2023.</a:t>
            </a:r>
            <a:endParaRPr lang="cs-CZ" sz="2400" b="1" dirty="0">
              <a:solidFill>
                <a:srgbClr val="8C3FC5"/>
              </a:solidFill>
              <a:latin typeface="Comic Sans MS" panose="030F0702030302020204" pitchFamily="66" charset="0"/>
            </a:endParaRPr>
          </a:p>
          <a:p>
            <a:r>
              <a:rPr lang="cs-CZ" sz="2100" b="1" dirty="0">
                <a:latin typeface="Comic Sans MS" panose="030F0702030302020204" pitchFamily="66" charset="0"/>
              </a:rPr>
              <a:t>Začátek plesu: ve 20:00 hodin.                     </a:t>
            </a:r>
            <a:r>
              <a:rPr lang="cs-CZ" sz="2100" b="1" dirty="0">
                <a:solidFill>
                  <a:srgbClr val="8C3FC5"/>
                </a:solidFill>
                <a:latin typeface="Comic Sans MS" panose="030F0702030302020204" pitchFamily="66" charset="0"/>
              </a:rPr>
              <a:t>Hraje: KRAKATIT.</a:t>
            </a:r>
          </a:p>
          <a:p>
            <a:r>
              <a:rPr lang="cs-CZ" sz="2100" b="1" dirty="0">
                <a:solidFill>
                  <a:srgbClr val="8C3FC5"/>
                </a:solidFill>
                <a:latin typeface="Comic Sans MS" panose="030F0702030302020204" pitchFamily="66" charset="0"/>
              </a:rPr>
              <a:t>Cena vstupenky 200,- Kč.</a:t>
            </a:r>
          </a:p>
          <a:p>
            <a:r>
              <a:rPr lang="cs-CZ" sz="2000" b="1" dirty="0">
                <a:solidFill>
                  <a:srgbClr val="8C3FC5"/>
                </a:solidFill>
                <a:latin typeface="Comic Sans MS" panose="030F0702030302020204" pitchFamily="66" charset="0"/>
              </a:rPr>
              <a:t>Rybářská kuchyně a bohatá tombola.</a:t>
            </a:r>
          </a:p>
          <a:p>
            <a:endParaRPr lang="cs-CZ" sz="2000" dirty="0">
              <a:latin typeface="Comic Sans MS" panose="030F0702030302020204" pitchFamily="66" charset="0"/>
            </a:endParaRPr>
          </a:p>
          <a:p>
            <a:endParaRPr lang="cs-CZ" sz="2400" dirty="0">
              <a:latin typeface="Comic Sans MS" panose="030F0702030302020204" pitchFamily="66" charset="0"/>
            </a:endParaRPr>
          </a:p>
          <a:p>
            <a:endParaRPr lang="cs-CZ" sz="2400" dirty="0">
              <a:latin typeface="Comic Sans MS" panose="030F0702030302020204" pitchFamily="66" charset="0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xmlns="" id="{947A3A86-41A4-4221-A8CF-262730B52665}"/>
              </a:ext>
            </a:extLst>
          </p:cNvPr>
          <p:cNvSpPr txBox="1">
            <a:spLocks/>
          </p:cNvSpPr>
          <p:nvPr/>
        </p:nvSpPr>
        <p:spPr>
          <a:xfrm>
            <a:off x="405726" y="213252"/>
            <a:ext cx="6748224" cy="1132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Obec Šimonovice Vás zve na „výlet“ na tradiční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EDCF21FF-73DD-4B92-9A5A-A94AC0DA66AC}"/>
              </a:ext>
            </a:extLst>
          </p:cNvPr>
          <p:cNvSpPr txBox="1"/>
          <p:nvPr/>
        </p:nvSpPr>
        <p:spPr>
          <a:xfrm>
            <a:off x="452208" y="2377810"/>
            <a:ext cx="67017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do sokolovny v Proseči pod Ještědem.</a:t>
            </a:r>
            <a:endParaRPr lang="cs-CZ" sz="240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859DE18A-9D0C-4BF2-A581-45DC8F6A02E0}"/>
              </a:ext>
            </a:extLst>
          </p:cNvPr>
          <p:cNvSpPr txBox="1"/>
          <p:nvPr/>
        </p:nvSpPr>
        <p:spPr>
          <a:xfrm>
            <a:off x="216242" y="6853423"/>
            <a:ext cx="722260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cs-CZ" sz="2400" u="sng" dirty="0">
              <a:latin typeface="Comic Sans MS" panose="030F0702030302020204" pitchFamily="66" charset="0"/>
            </a:endParaRPr>
          </a:p>
          <a:p>
            <a:pPr algn="ctr"/>
            <a:r>
              <a:rPr lang="cs-C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anose="030F0702030302020204" pitchFamily="66" charset="0"/>
              </a:rPr>
              <a:t>Autobus do Proseče pod Ještědem a zpět </a:t>
            </a:r>
            <a:r>
              <a:rPr lang="cs-C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anose="030F0702030302020204" pitchFamily="66" charset="0"/>
              </a:rPr>
              <a:t>40</a:t>
            </a:r>
            <a:r>
              <a:rPr lang="cs-C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anose="030F0702030302020204" pitchFamily="66" charset="0"/>
              </a:rPr>
              <a:t>,- </a:t>
            </a:r>
            <a:r>
              <a:rPr lang="cs-C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anose="030F0702030302020204" pitchFamily="66" charset="0"/>
              </a:rPr>
              <a:t>Kč/os.</a:t>
            </a:r>
            <a:endParaRPr lang="cs-CZ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Comic Sans MS" panose="030F0702030302020204" pitchFamily="66" charset="0"/>
            </a:endParaRPr>
          </a:p>
          <a:p>
            <a:pPr algn="ctr"/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anose="030F0702030302020204" pitchFamily="66" charset="0"/>
              </a:rPr>
              <a:t>Odjezd autobusu od úřadu v Šimonovicích v 19:15 hodin.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Zastávky: 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Minkovice u Mateřské školky    19:20 hod.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Minkovice U Statku                  19:25 hod.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Minkovice Mlýn                         19:30 hod.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Doubí – </a:t>
            </a:r>
            <a:r>
              <a:rPr lang="cs-CZ" dirty="0" err="1">
                <a:latin typeface="Comic Sans MS" panose="030F0702030302020204" pitchFamily="66" charset="0"/>
              </a:rPr>
              <a:t>kruháč</a:t>
            </a:r>
            <a:r>
              <a:rPr lang="cs-CZ" dirty="0">
                <a:latin typeface="Comic Sans MS" panose="030F0702030302020204" pitchFamily="66" charset="0"/>
              </a:rPr>
              <a:t>                         19:35 hod. </a:t>
            </a:r>
          </a:p>
          <a:p>
            <a:pPr algn="ctr"/>
            <a:r>
              <a:rPr lang="cs-CZ" b="1" dirty="0">
                <a:latin typeface="Comic Sans MS" panose="030F0702030302020204" pitchFamily="66" charset="0"/>
              </a:rPr>
              <a:t>Návrat autobusu zpět do Šimonovic v 02:00 hodin.</a:t>
            </a:r>
          </a:p>
          <a:p>
            <a:pPr algn="ctr"/>
            <a:r>
              <a:rPr lang="cs-CZ" dirty="0">
                <a:latin typeface="Comic Sans MS" panose="030F0702030302020204" pitchFamily="66" charset="0"/>
              </a:rPr>
              <a:t>               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70AE7339-1D3D-45C1-8292-3C7D4E7931CA}"/>
              </a:ext>
            </a:extLst>
          </p:cNvPr>
          <p:cNvSpPr txBox="1"/>
          <p:nvPr/>
        </p:nvSpPr>
        <p:spPr>
          <a:xfrm>
            <a:off x="179248" y="9760792"/>
            <a:ext cx="7222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800" b="1" dirty="0">
                <a:solidFill>
                  <a:srgbClr val="8C3FC5"/>
                </a:solidFill>
                <a:latin typeface="Comic Sans MS" panose="030F0702030302020204" pitchFamily="66" charset="0"/>
              </a:rPr>
              <a:t>Závazné přihlášky přijímáme </a:t>
            </a:r>
            <a:r>
              <a:rPr lang="cs-CZ" sz="1800" b="1">
                <a:solidFill>
                  <a:srgbClr val="8C3FC5"/>
                </a:solidFill>
                <a:latin typeface="Comic Sans MS" panose="030F0702030302020204" pitchFamily="66" charset="0"/>
              </a:rPr>
              <a:t>do </a:t>
            </a:r>
            <a:r>
              <a:rPr lang="cs-CZ" sz="1800" b="1" smtClean="0">
                <a:solidFill>
                  <a:srgbClr val="8C3FC5"/>
                </a:solidFill>
                <a:latin typeface="Comic Sans MS" panose="030F0702030302020204" pitchFamily="66" charset="0"/>
              </a:rPr>
              <a:t>19.ledna </a:t>
            </a:r>
            <a:r>
              <a:rPr lang="cs-CZ" sz="1800" b="1" dirty="0" smtClean="0">
                <a:solidFill>
                  <a:srgbClr val="8C3FC5"/>
                </a:solidFill>
                <a:latin typeface="Comic Sans MS" panose="030F0702030302020204" pitchFamily="66" charset="0"/>
              </a:rPr>
              <a:t>2023</a:t>
            </a:r>
            <a:endParaRPr lang="cs-CZ" sz="1800" b="1" dirty="0">
              <a:solidFill>
                <a:srgbClr val="8C3FC5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cs-CZ" sz="1800" b="1" dirty="0">
                <a:solidFill>
                  <a:srgbClr val="8C3FC5"/>
                </a:solidFill>
                <a:latin typeface="Comic Sans MS" panose="030F0702030302020204" pitchFamily="66" charset="0"/>
              </a:rPr>
              <a:t>Telefon: 482 317 </a:t>
            </a:r>
            <a:r>
              <a:rPr lang="cs-CZ" sz="1800" b="1" dirty="0" smtClean="0">
                <a:solidFill>
                  <a:srgbClr val="8C3FC5"/>
                </a:solidFill>
                <a:latin typeface="Comic Sans MS" panose="030F0702030302020204" pitchFamily="66" charset="0"/>
              </a:rPr>
              <a:t>915, m: 602 535 368</a:t>
            </a:r>
            <a:endParaRPr lang="cs-CZ" sz="1800" dirty="0">
              <a:solidFill>
                <a:srgbClr val="8C3FC5"/>
              </a:solidFill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xmlns="" id="{AF034FE5-0492-43DF-B060-BF5865478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267" y="3103714"/>
            <a:ext cx="2514616" cy="1949061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xmlns="" id="{A9AF752A-B6E9-4DBD-B69F-2A0F8860C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62" y="3103714"/>
            <a:ext cx="2184705" cy="1830398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xmlns="" id="{526AC55E-2A61-4ED7-AD60-895D78D9B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1178" y="2956405"/>
            <a:ext cx="2297007" cy="1882027"/>
          </a:xfrm>
          <a:prstGeom prst="rect">
            <a:avLst/>
          </a:prstGeom>
        </p:spPr>
      </p:pic>
      <p:sp>
        <p:nvSpPr>
          <p:cNvPr id="18" name="Obdélník 17">
            <a:extLst>
              <a:ext uri="{FF2B5EF4-FFF2-40B4-BE49-F238E27FC236}">
                <a16:creationId xmlns:a16="http://schemas.microsoft.com/office/drawing/2014/main" xmlns="" id="{ABEF6F7B-0D6F-4F92-B828-A51907605289}"/>
              </a:ext>
            </a:extLst>
          </p:cNvPr>
          <p:cNvSpPr/>
          <p:nvPr/>
        </p:nvSpPr>
        <p:spPr>
          <a:xfrm>
            <a:off x="3414531" y="4934112"/>
            <a:ext cx="1006997" cy="118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0826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125</Words>
  <Application>Microsoft Office PowerPoint</Application>
  <PresentationFormat>Vlastní</PresentationFormat>
  <Paragraphs>20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Motiv Office</vt:lpstr>
      <vt:lpstr>RYBÁŘSKÝ PLES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RYBÁŘSKÝ PLES</dc:title>
  <dc:creator>Eva Tresnakova</dc:creator>
  <cp:lastModifiedBy>Leona Vránová</cp:lastModifiedBy>
  <cp:revision>7</cp:revision>
  <cp:lastPrinted>2023-01-06T10:07:46Z</cp:lastPrinted>
  <dcterms:created xsi:type="dcterms:W3CDTF">2022-03-03T20:34:41Z</dcterms:created>
  <dcterms:modified xsi:type="dcterms:W3CDTF">2023-01-06T10:08:05Z</dcterms:modified>
</cp:coreProperties>
</file>