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49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F30DA-D1D9-451C-872F-9906C19FED05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903B3-DEE1-44DE-9225-1BB7ADF6F4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Ã½sledek obrÃ¡zku pro OBRÃZKY ÄARODÄJN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476672"/>
            <a:ext cx="4248472" cy="4703665"/>
          </a:xfrm>
          <a:prstGeom prst="rect">
            <a:avLst/>
          </a:prstGeom>
          <a:noFill/>
        </p:spPr>
      </p:pic>
      <p:pic>
        <p:nvPicPr>
          <p:cNvPr id="26" name="Picture 8" descr="VÃ½sledek obrÃ¡zku pro OBRÃZKY ÄARODÄJNICE PÃLENÃ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995323">
            <a:off x="5931826" y="4487231"/>
            <a:ext cx="775667" cy="3166742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360040"/>
          </a:xfrm>
        </p:spPr>
        <p:txBody>
          <a:bodyPr>
            <a:normAutofit fontScale="90000"/>
          </a:bodyPr>
          <a:lstStyle/>
          <a:p>
            <a:r>
              <a:rPr lang="cs-CZ" sz="37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OBEC ŠIMONOVICE A HASIČI ŠIMONOVICE</a:t>
            </a:r>
            <a:r>
              <a:rPr lang="cs-CZ" sz="27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7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2700" b="1" dirty="0">
                <a:latin typeface="Arial" pitchFamily="34" charset="0"/>
                <a:cs typeface="Arial" pitchFamily="34" charset="0"/>
              </a:rPr>
            </a:br>
            <a:endParaRPr lang="cs-CZ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355976" y="908720"/>
            <a:ext cx="8496944" cy="64807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 NEDĚLI 30.DUBNA 2023 </a:t>
            </a:r>
          </a:p>
          <a:p>
            <a:r>
              <a:rPr lang="cs-CZ" sz="1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NA</a:t>
            </a:r>
            <a:endParaRPr lang="cs-CZ" sz="1100" dirty="0">
              <a:solidFill>
                <a:srgbClr val="C00000"/>
              </a:solidFill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3347864" y="2132856"/>
            <a:ext cx="9144000" cy="1152128"/>
          </a:xfrm>
        </p:spPr>
        <p:txBody>
          <a:bodyPr>
            <a:noAutofit/>
          </a:bodyPr>
          <a:lstStyle/>
          <a:p>
            <a:r>
              <a:rPr lang="cs-CZ" sz="60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6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ČARODĚJNIC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484784"/>
            <a:ext cx="4041775" cy="9361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PÁLENÍ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860032" y="692696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VÁS TÍMTO SRDEČNĚ ZVOU</a:t>
            </a: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220072" y="3212976"/>
            <a:ext cx="17924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>
                <a:latin typeface="Arial" pitchFamily="34" charset="0"/>
                <a:cs typeface="Arial" pitchFamily="34" charset="0"/>
              </a:rPr>
              <a:t>OD 18:00 HODIN</a:t>
            </a:r>
            <a:endParaRPr lang="cs-CZ" sz="1600" b="1" dirty="0"/>
          </a:p>
        </p:txBody>
      </p:sp>
      <p:sp>
        <p:nvSpPr>
          <p:cNvPr id="11268" name="AutoShape 4" descr="VÃ½sledek obrÃ¡zku pro OBRÃZKY ÄARODÄJNICE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270" name="AutoShape 6" descr="VÃ½sledek obrÃ¡zku pro OBRÃZKY ÄARODÄJNICE"/>
          <p:cNvSpPr>
            <a:spLocks noChangeAspect="1" noChangeArrowheads="1"/>
          </p:cNvSpPr>
          <p:nvPr/>
        </p:nvSpPr>
        <p:spPr bwMode="auto">
          <a:xfrm>
            <a:off x="5868144" y="836712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276" name="AutoShape 12" descr="VÃ½sledek obrÃ¡zku pro OBRÃZKY KRESBA OHEÅ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278" name="AutoShape 14" descr="VÃ½sledek obrÃ¡zku pro OBRÃZKY KRESBA OHEÅ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280" name="AutoShape 16" descr="VÃ½sledek obrÃ¡zku pro OBRÃZKY KRESBA OHEÅ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763688" y="3573016"/>
            <a:ext cx="9144000" cy="12241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cs-CZ" sz="4800" b="1" dirty="0">
                <a:latin typeface="Arial" pitchFamily="34" charset="0"/>
                <a:cs typeface="Arial" pitchFamily="34" charset="0"/>
              </a:rPr>
              <a:t>SLET MALÝCH I VELKÝCH ČARODĚJNIC VŠECH VĚKOVÝCH KATEGORIÍ </a:t>
            </a:r>
          </a:p>
          <a:p>
            <a:pPr algn="ctr">
              <a:buNone/>
            </a:pPr>
            <a:r>
              <a:rPr lang="cs-CZ" sz="4800" b="1" dirty="0">
                <a:latin typeface="Arial" pitchFamily="34" charset="0"/>
                <a:cs typeface="Arial" pitchFamily="34" charset="0"/>
              </a:rPr>
              <a:t>BUDE NA LOUCE </a:t>
            </a:r>
            <a:r>
              <a:rPr lang="cs-CZ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 SPORTOVNÍM HŘIŠTĚM </a:t>
            </a:r>
            <a:r>
              <a:rPr lang="cs-CZ" sz="4800" b="1" dirty="0">
                <a:latin typeface="Arial" pitchFamily="34" charset="0"/>
                <a:cs typeface="Arial" pitchFamily="34" charset="0"/>
              </a:rPr>
              <a:t>V MINKOVICÍCH.</a:t>
            </a:r>
          </a:p>
          <a:p>
            <a:pPr algn="ctr">
              <a:buNone/>
            </a:pPr>
            <a:endParaRPr lang="cs-CZ" sz="4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r>
              <a:rPr lang="cs-CZ" sz="4800" b="1" dirty="0">
                <a:latin typeface="Arial" pitchFamily="34" charset="0"/>
                <a:cs typeface="Arial" pitchFamily="34" charset="0"/>
              </a:rPr>
              <a:t>  				               LAMPIONOVÝ PRŮVOD, </a:t>
            </a:r>
          </a:p>
          <a:p>
            <a:pPr algn="ctr">
              <a:buNone/>
            </a:pPr>
            <a:r>
              <a:rPr lang="cs-CZ" sz="4800" b="1" dirty="0">
                <a:latin typeface="Arial" pitchFamily="34" charset="0"/>
                <a:cs typeface="Arial" pitchFamily="34" charset="0"/>
              </a:rPr>
              <a:t> ZAPÁLENÍ VATRY A UPÁLENÍ ČARODĚJNICE.</a:t>
            </a:r>
          </a:p>
          <a:p>
            <a:pPr algn="ctr">
              <a:buNone/>
            </a:pPr>
            <a:endParaRPr lang="cs-CZ" sz="4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s-CZ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339752" y="5013176"/>
            <a:ext cx="80283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OBEC ŠIMONOVICE </a:t>
            </a:r>
          </a:p>
          <a:p>
            <a:pPr algn="ctr">
              <a:buNone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NABÍDNE DĚTEM LAMPIONY A ŠPEKÁČKY.</a:t>
            </a:r>
          </a:p>
          <a:p>
            <a:pPr>
              <a:buNone/>
            </a:pPr>
            <a:endParaRPr lang="cs-CZ" sz="1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200" b="1" dirty="0"/>
          </a:p>
        </p:txBody>
      </p:sp>
      <p:sp>
        <p:nvSpPr>
          <p:cNvPr id="27" name="Obdélník 26"/>
          <p:cNvSpPr/>
          <p:nvPr/>
        </p:nvSpPr>
        <p:spPr>
          <a:xfrm>
            <a:off x="0" y="6381328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cs-CZ" sz="14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DALŠÍ OBČERSTVENÍ ZAJISTÍ NAŠI HASIČI.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076056" y="3933056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OD 18:30 HODIN</a:t>
            </a:r>
            <a:endParaRPr lang="cs-CZ" sz="1600" dirty="0"/>
          </a:p>
        </p:txBody>
      </p:sp>
      <p:pic>
        <p:nvPicPr>
          <p:cNvPr id="11272" name="Picture 8" descr="VÃ½sledek obrÃ¡zku pro OBRÃZKY ÄARODÄJNICE PÃLENÃ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185766">
            <a:off x="1193909" y="4754583"/>
            <a:ext cx="548015" cy="2237329"/>
          </a:xfrm>
          <a:prstGeom prst="rect">
            <a:avLst/>
          </a:prstGeom>
          <a:noFill/>
        </p:spPr>
      </p:pic>
      <p:pic>
        <p:nvPicPr>
          <p:cNvPr id="11285" name="Picture 21" descr="VÃ½sledek obrÃ¡zku pro OBRÃZKY KRESBA OHEÅ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501008"/>
            <a:ext cx="3024336" cy="2628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56</Words>
  <Application>Microsoft Office PowerPoint</Application>
  <PresentationFormat>Předvádění na obrazovce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OBEC ŠIMONOVICE A HASIČI ŠIMONOVICE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CzechPoint</dc:creator>
  <cp:lastModifiedBy>Leona Vránová</cp:lastModifiedBy>
  <cp:revision>18</cp:revision>
  <cp:lastPrinted>2023-04-19T16:26:59Z</cp:lastPrinted>
  <dcterms:created xsi:type="dcterms:W3CDTF">2019-04-10T07:12:05Z</dcterms:created>
  <dcterms:modified xsi:type="dcterms:W3CDTF">2023-04-19T16:28:13Z</dcterms:modified>
</cp:coreProperties>
</file>