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5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2275" y="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362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83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8604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444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5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80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20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041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162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766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364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801F5-7D04-4D62-B3CD-0A25B5AA880F}" type="datetimeFigureOut">
              <a:rPr lang="cs-CZ" smtClean="0"/>
              <a:pPr/>
              <a:t>14.04.2022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79EB0-42E0-40A8-AE9B-98320C347D1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19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54F68215-CF75-4CD8-983F-0E93F1A7E8B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74035"/>
            <a:ext cx="6858000" cy="1864947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DCCB6F1-631B-4B7A-80FA-22953BC0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901" y="3023289"/>
            <a:ext cx="5915025" cy="1767417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7F300DE-D3B7-49F4-802A-D357306E0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7" y="267437"/>
            <a:ext cx="5915025" cy="776172"/>
          </a:xfrm>
        </p:spPr>
        <p:txBody>
          <a:bodyPr/>
          <a:lstStyle/>
          <a:p>
            <a:pPr marL="0" indent="0" algn="ctr">
              <a:buNone/>
            </a:pPr>
            <a:r>
              <a:rPr lang="cs-CZ" sz="2800" b="1" dirty="0" smtClean="0">
                <a:solidFill>
                  <a:srgbClr val="79A5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 ŠIMONOVICE             </a:t>
            </a:r>
            <a:r>
              <a:rPr lang="cs-CZ" sz="1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KALENDÁŘ </a:t>
            </a:r>
            <a:r>
              <a:rPr lang="cs-CZ" sz="1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KULTURNÍCH A SPORTOVNÍCH AKCÍ V ROCE 2022</a:t>
            </a:r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xmlns="" id="{8790151B-3333-4FCD-8614-C10DE0F507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104527"/>
              </p:ext>
            </p:extLst>
          </p:nvPr>
        </p:nvGraphicFramePr>
        <p:xfrm>
          <a:off x="14288" y="2654937"/>
          <a:ext cx="6857999" cy="42397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78879">
                  <a:extLst>
                    <a:ext uri="{9D8B030D-6E8A-4147-A177-3AD203B41FA5}">
                      <a16:colId xmlns:a16="http://schemas.microsoft.com/office/drawing/2014/main" xmlns="" val="2915225981"/>
                    </a:ext>
                  </a:extLst>
                </a:gridCol>
                <a:gridCol w="3710905">
                  <a:extLst>
                    <a:ext uri="{9D8B030D-6E8A-4147-A177-3AD203B41FA5}">
                      <a16:colId xmlns:a16="http://schemas.microsoft.com/office/drawing/2014/main" xmlns="" val="3131145432"/>
                    </a:ext>
                  </a:extLst>
                </a:gridCol>
                <a:gridCol w="1968215">
                  <a:extLst>
                    <a:ext uri="{9D8B030D-6E8A-4147-A177-3AD203B41FA5}">
                      <a16:colId xmlns:a16="http://schemas.microsoft.com/office/drawing/2014/main" xmlns="" val="2301159188"/>
                    </a:ext>
                  </a:extLst>
                </a:gridCol>
              </a:tblGrid>
              <a:tr h="312169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NÁZEV AKCE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MÍSTO KONÁNÍ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3589898"/>
                  </a:ext>
                </a:extLst>
              </a:tr>
              <a:tr h="528286">
                <a:tc>
                  <a:txBody>
                    <a:bodyPr/>
                    <a:lstStyle/>
                    <a:p>
                      <a:r>
                        <a:rPr lang="cs-CZ" dirty="0" smtClean="0"/>
                        <a:t>23.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smtClean="0"/>
                        <a:t>DUBNA OD 9:00 </a:t>
                      </a:r>
                      <a:r>
                        <a:rPr lang="cs-CZ" sz="1200" baseline="0" dirty="0" smtClean="0"/>
                        <a:t>HOD.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/>
                        <a:t>UKLIĎME ČESKO – UKLIĎME </a:t>
                      </a:r>
                      <a:r>
                        <a:rPr lang="cs-CZ" sz="1400" b="0" dirty="0" smtClean="0"/>
                        <a:t>ŠIMONOVICE</a:t>
                      </a:r>
                    </a:p>
                    <a:p>
                      <a:r>
                        <a:rPr lang="cs-CZ" sz="1400" b="0" dirty="0" smtClean="0"/>
                        <a:t>(</a:t>
                      </a:r>
                      <a:r>
                        <a:rPr lang="cs-CZ" sz="1400" b="0" smtClean="0"/>
                        <a:t>náhradní</a:t>
                      </a:r>
                      <a:r>
                        <a:rPr lang="cs-CZ" sz="1400" b="0" baseline="0" smtClean="0"/>
                        <a:t> termín)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SRAZ PŘED OBECNÍM</a:t>
                      </a:r>
                      <a:r>
                        <a:rPr lang="cs-CZ" baseline="0" dirty="0" smtClean="0"/>
                        <a:t> ÚŘADEM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9854284"/>
                  </a:ext>
                </a:extLst>
              </a:tr>
              <a:tr h="544294">
                <a:tc>
                  <a:txBody>
                    <a:bodyPr/>
                    <a:lstStyle/>
                    <a:p>
                      <a:r>
                        <a:rPr lang="cs-CZ" dirty="0" smtClean="0"/>
                        <a:t>16.DUBNA </a:t>
                      </a:r>
                      <a:r>
                        <a:rPr lang="cs-CZ" sz="1200" dirty="0" smtClean="0"/>
                        <a:t>OD 18:00 HOD.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dirty="0"/>
                        <a:t>HUDEBNÍ A TANEČNÍ VEČER </a:t>
                      </a:r>
                      <a:r>
                        <a:rPr lang="cs-CZ" sz="1400" b="0" baseline="0" dirty="0" smtClean="0"/>
                        <a:t> TRADIČNĚ S „NAŠIMI MUZIKANTY“  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RESTAURACE </a:t>
                      </a:r>
                      <a:r>
                        <a:rPr lang="cs-CZ" sz="1200" dirty="0" smtClean="0"/>
                        <a:t>U POTŮČKU</a:t>
                      </a:r>
                      <a:endParaRPr lang="cs-CZ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7662074"/>
                  </a:ext>
                </a:extLst>
              </a:tr>
              <a:tr h="544294">
                <a:tc>
                  <a:txBody>
                    <a:bodyPr/>
                    <a:lstStyle/>
                    <a:p>
                      <a:r>
                        <a:rPr lang="cs-CZ" dirty="0" smtClean="0"/>
                        <a:t>17.DUBNA OD</a:t>
                      </a:r>
                    </a:p>
                    <a:p>
                      <a:r>
                        <a:rPr lang="cs-CZ" sz="1200" dirty="0" smtClean="0"/>
                        <a:t>15:00 HOD</a:t>
                      </a:r>
                      <a:endParaRPr lang="cs-CZ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/>
                        <a:t>VELIKONOČNÍ DÍLNIČKY PRO DĚTI</a:t>
                      </a:r>
                    </a:p>
                    <a:p>
                      <a:r>
                        <a:rPr lang="cs-CZ" sz="1400" b="0" dirty="0" smtClean="0"/>
                        <a:t>S DOPROVODNÝM PROGRAMEM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RESTAURACE V TRNČÍ</a:t>
                      </a:r>
                      <a:endParaRPr lang="cs-CZ" sz="1200" dirty="0"/>
                    </a:p>
                  </a:txBody>
                  <a:tcPr/>
                </a:tc>
              </a:tr>
              <a:tr h="672363">
                <a:tc>
                  <a:txBody>
                    <a:bodyPr/>
                    <a:lstStyle/>
                    <a:p>
                      <a:r>
                        <a:rPr lang="cs-CZ" dirty="0" smtClean="0"/>
                        <a:t>24.DUBNA </a:t>
                      </a:r>
                      <a:r>
                        <a:rPr lang="cs-CZ" sz="1200" dirty="0" smtClean="0"/>
                        <a:t>OD 15:00 HOD.</a:t>
                      </a:r>
                      <a:r>
                        <a:rPr lang="cs-CZ" dirty="0" smtClean="0"/>
                        <a:t>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dirty="0"/>
                        <a:t>POUŤ KE KAPLIČCE V MINKOVICÍCH A ULOŽENÍ ČASOVÉ KAPSLE DO VĚŽIČKY KAPLE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KAPLIČKA BOŽÍHO MILOSRDENSTVÍ MINKOVICE</a:t>
                      </a:r>
                    </a:p>
                  </a:txBody>
                  <a:tcPr/>
                </a:tc>
              </a:tr>
              <a:tr h="504272">
                <a:tc>
                  <a:txBody>
                    <a:bodyPr/>
                    <a:lstStyle/>
                    <a:p>
                      <a:r>
                        <a:rPr lang="cs-CZ" dirty="0" smtClean="0"/>
                        <a:t>30.DUBNA </a:t>
                      </a:r>
                      <a:r>
                        <a:rPr lang="cs-CZ" sz="1200" dirty="0" smtClean="0"/>
                        <a:t>OD 18:00 HOD.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/>
                        <a:t>PÁLENÍ ČARODĚJNIC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LOUKA </a:t>
                      </a:r>
                      <a:r>
                        <a:rPr lang="cs-CZ" sz="1200" dirty="0" smtClean="0"/>
                        <a:t>U</a:t>
                      </a:r>
                      <a:r>
                        <a:rPr lang="cs-CZ" sz="1200" baseline="0" dirty="0" smtClean="0"/>
                        <a:t> NÁDRŽE V MINKOVICÍCH</a:t>
                      </a:r>
                      <a:endParaRPr lang="cs-CZ" sz="1200" dirty="0"/>
                    </a:p>
                  </a:txBody>
                  <a:tcPr/>
                </a:tc>
              </a:tr>
              <a:tr h="446071">
                <a:tc>
                  <a:txBody>
                    <a:bodyPr/>
                    <a:lstStyle/>
                    <a:p>
                      <a:r>
                        <a:rPr lang="cs-CZ" dirty="0" smtClean="0"/>
                        <a:t>28.KVĚTNA </a:t>
                      </a:r>
                      <a:r>
                        <a:rPr lang="cs-CZ" sz="1200" dirty="0" smtClean="0"/>
                        <a:t>OD  15:00 HOD.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dirty="0"/>
                        <a:t>DĚTSKÝ 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LOUKA U</a:t>
                      </a:r>
                      <a:r>
                        <a:rPr lang="cs-CZ" sz="1200" baseline="0" dirty="0" smtClean="0"/>
                        <a:t> NÁDRŽE V MINKOVICÍCH</a:t>
                      </a:r>
                      <a:endParaRPr lang="cs-CZ" sz="1200" dirty="0"/>
                    </a:p>
                  </a:txBody>
                  <a:tcPr/>
                </a:tc>
              </a:tr>
              <a:tr h="653962">
                <a:tc>
                  <a:txBody>
                    <a:bodyPr/>
                    <a:lstStyle/>
                    <a:p>
                      <a:r>
                        <a:rPr lang="cs-CZ" dirty="0" smtClean="0"/>
                        <a:t>04. ČERVNA </a:t>
                      </a:r>
                      <a:r>
                        <a:rPr lang="cs-CZ" sz="1200" dirty="0" smtClean="0"/>
                        <a:t>OD 13:00 HOD.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/>
                        <a:t>ŠIMIFEST</a:t>
                      </a:r>
                      <a:endParaRPr lang="cs-CZ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dirty="0" smtClean="0"/>
                        <a:t>LOUKA U</a:t>
                      </a:r>
                      <a:r>
                        <a:rPr lang="cs-CZ" sz="1200" baseline="0" dirty="0" smtClean="0"/>
                        <a:t> NÁDRŽE V MINKOVICÍCH</a:t>
                      </a:r>
                      <a:endParaRPr lang="cs-CZ" sz="12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96750"/>
              </p:ext>
            </p:extLst>
          </p:nvPr>
        </p:nvGraphicFramePr>
        <p:xfrm>
          <a:off x="0" y="6757882"/>
          <a:ext cx="6858000" cy="1188720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1185333"/>
                <a:gridCol w="3725334"/>
                <a:gridCol w="1947333"/>
              </a:tblGrid>
              <a:tr h="565430">
                <a:tc>
                  <a:txBody>
                    <a:bodyPr/>
                    <a:lstStyle/>
                    <a:p>
                      <a:r>
                        <a:rPr lang="cs-CZ" dirty="0" smtClean="0"/>
                        <a:t>18. ČERVNA </a:t>
                      </a:r>
                      <a:r>
                        <a:rPr lang="cs-CZ" sz="1200" dirty="0" smtClean="0"/>
                        <a:t>OD  9:00 HOD. </a:t>
                      </a:r>
                      <a:endParaRPr lang="cs-CZ" dirty="0" smtClean="0"/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TRADIČNÍ NOHEJBALOVÝ TURNAJ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SPORTOVNÍ HŘIŠTĚ</a:t>
                      </a:r>
                      <a:endParaRPr lang="cs-CZ" dirty="0"/>
                    </a:p>
                  </a:txBody>
                  <a:tcPr/>
                </a:tc>
              </a:tr>
              <a:tr h="264674">
                <a:tc>
                  <a:txBody>
                    <a:bodyPr/>
                    <a:lstStyle/>
                    <a:p>
                      <a:r>
                        <a:rPr lang="cs-CZ" dirty="0" smtClean="0"/>
                        <a:t>10. ZÁŘÍ OD 10:00 HOD.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VOLEJBALOVÝ TURNAJ O ZLATÉ TRENKY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SPORTOVNÍ HŘIŠTĚ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Obdélník 9"/>
          <p:cNvSpPr/>
          <p:nvPr/>
        </p:nvSpPr>
        <p:spPr>
          <a:xfrm>
            <a:off x="0" y="8497669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200" b="1" dirty="0" smtClean="0">
                <a:solidFill>
                  <a:schemeClr val="accent6">
                    <a:lumMod val="50000"/>
                  </a:schemeClr>
                </a:solidFill>
              </a:rPr>
              <a:t>PODROBNOSTI O JEDNOTLIVÝCH AKCÍCH BUDOU ZVĚŘEJNĚNY V AKTUÁLNÍCH LETÁCÍCH A NA WWW.SIMONOVICE.CZ</a:t>
            </a:r>
            <a:endParaRPr lang="cs-CZ" sz="1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597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164</Words>
  <Application>Microsoft Office PowerPoint</Application>
  <PresentationFormat>Předvádění na obrazovce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Eva Třešňáková</dc:creator>
  <cp:lastModifiedBy>Leona Vránová</cp:lastModifiedBy>
  <cp:revision>37</cp:revision>
  <cp:lastPrinted>2022-04-14T09:20:28Z</cp:lastPrinted>
  <dcterms:created xsi:type="dcterms:W3CDTF">2020-07-15T17:42:25Z</dcterms:created>
  <dcterms:modified xsi:type="dcterms:W3CDTF">2022-04-14T09:33:24Z</dcterms:modified>
</cp:coreProperties>
</file>